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60" r:id="rId4"/>
    <p:sldId id="262" r:id="rId5"/>
    <p:sldId id="261" r:id="rId6"/>
    <p:sldId id="257" r:id="rId7"/>
    <p:sldId id="269" r:id="rId8"/>
    <p:sldId id="265" r:id="rId9"/>
    <p:sldId id="267" r:id="rId10"/>
    <p:sldId id="268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38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4F8DF-A55B-4B48-9C6A-61C639EF8858}" type="datetimeFigureOut">
              <a:rPr kumimoji="1" lang="ja-JP" altLang="en-US" smtClean="0"/>
              <a:t>2016/5/14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2D564-6146-4124-BDE9-E30CC51952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129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4F8DF-A55B-4B48-9C6A-61C639EF8858}" type="datetimeFigureOut">
              <a:rPr kumimoji="1" lang="ja-JP" altLang="en-US" smtClean="0"/>
              <a:t>2016/5/14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2D564-6146-4124-BDE9-E30CC51952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6191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4F8DF-A55B-4B48-9C6A-61C639EF8858}" type="datetimeFigureOut">
              <a:rPr kumimoji="1" lang="ja-JP" altLang="en-US" smtClean="0"/>
              <a:t>2016/5/14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2D564-6146-4124-BDE9-E30CC51952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136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4F8DF-A55B-4B48-9C6A-61C639EF8858}" type="datetimeFigureOut">
              <a:rPr kumimoji="1" lang="ja-JP" altLang="en-US" smtClean="0"/>
              <a:t>2016/5/14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2D564-6146-4124-BDE9-E30CC51952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4287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4F8DF-A55B-4B48-9C6A-61C639EF8858}" type="datetimeFigureOut">
              <a:rPr kumimoji="1" lang="ja-JP" altLang="en-US" smtClean="0"/>
              <a:t>2016/5/14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2D564-6146-4124-BDE9-E30CC51952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2254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4F8DF-A55B-4B48-9C6A-61C639EF8858}" type="datetimeFigureOut">
              <a:rPr kumimoji="1" lang="ja-JP" altLang="en-US" smtClean="0"/>
              <a:t>2016/5/14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2D564-6146-4124-BDE9-E30CC51952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5943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4F8DF-A55B-4B48-9C6A-61C639EF8858}" type="datetimeFigureOut">
              <a:rPr kumimoji="1" lang="ja-JP" altLang="en-US" smtClean="0"/>
              <a:t>2016/5/14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2D564-6146-4124-BDE9-E30CC51952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5655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4F8DF-A55B-4B48-9C6A-61C639EF8858}" type="datetimeFigureOut">
              <a:rPr kumimoji="1" lang="ja-JP" altLang="en-US" smtClean="0"/>
              <a:t>2016/5/14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2D564-6146-4124-BDE9-E30CC51952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0718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4F8DF-A55B-4B48-9C6A-61C639EF8858}" type="datetimeFigureOut">
              <a:rPr kumimoji="1" lang="ja-JP" altLang="en-US" smtClean="0"/>
              <a:t>2016/5/14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2D564-6146-4124-BDE9-E30CC51952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3791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4F8DF-A55B-4B48-9C6A-61C639EF8858}" type="datetimeFigureOut">
              <a:rPr kumimoji="1" lang="ja-JP" altLang="en-US" smtClean="0"/>
              <a:t>2016/5/14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2D564-6146-4124-BDE9-E30CC51952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1809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4F8DF-A55B-4B48-9C6A-61C639EF8858}" type="datetimeFigureOut">
              <a:rPr kumimoji="1" lang="ja-JP" altLang="en-US" smtClean="0"/>
              <a:t>2016/5/14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2D564-6146-4124-BDE9-E30CC51952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61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84F8DF-A55B-4B48-9C6A-61C639EF8858}" type="datetimeFigureOut">
              <a:rPr kumimoji="1" lang="ja-JP" altLang="en-US" smtClean="0"/>
              <a:t>2016/5/14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92D564-6146-4124-BDE9-E30CC51952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8072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tmp"/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0.tmp"/><Relationship Id="rId4" Type="http://schemas.openxmlformats.org/officeDocument/2006/relationships/image" Target="../media/image9.tmp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tmp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画面の領域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165" b="24913"/>
          <a:stretch/>
        </p:blipFill>
        <p:spPr>
          <a:xfrm>
            <a:off x="367555" y="2791939"/>
            <a:ext cx="4517051" cy="37942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11037" y="243908"/>
            <a:ext cx="8578516" cy="2419514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>
            <a:normAutofit fontScale="90000"/>
          </a:bodyPr>
          <a:lstStyle/>
          <a:p>
            <a:r>
              <a:rPr lang="ja-JP" altLang="en-US" dirty="0"/>
              <a:t>科研の成果</a:t>
            </a:r>
            <a:r>
              <a:rPr lang="en-US" altLang="ja-JP" dirty="0"/>
              <a:t>―</a:t>
            </a:r>
            <a:r>
              <a:rPr lang="ja-JP" altLang="en-US" dirty="0"/>
              <a:t>東大寺文書関連データベースをさらに活用するために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319063" y="5273305"/>
            <a:ext cx="4759035" cy="480827"/>
          </a:xfrm>
          <a:solidFill>
            <a:schemeClr val="bg1"/>
          </a:solidFill>
        </p:spPr>
        <p:txBody>
          <a:bodyPr/>
          <a:lstStyle/>
          <a:p>
            <a:r>
              <a:rPr lang="ja-JP" altLang="en-US" dirty="0"/>
              <a:t>遠藤基郎（東京大学史料編纂所</a:t>
            </a:r>
            <a:r>
              <a:rPr lang="ja-JP" altLang="en-US" dirty="0" smtClean="0"/>
              <a:t>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4995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 rotWithShape="1">
          <a:blip r:embed="rId2"/>
          <a:srcRect l="5118" t="-941" r="29510" b="4491"/>
          <a:stretch/>
        </p:blipFill>
        <p:spPr>
          <a:xfrm>
            <a:off x="220177" y="98331"/>
            <a:ext cx="7850659" cy="651544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縦書きタイトル 2"/>
          <p:cNvSpPr>
            <a:spLocks noGrp="1"/>
          </p:cNvSpPr>
          <p:nvPr>
            <p:ph type="title" orient="vert"/>
          </p:nvPr>
        </p:nvSpPr>
        <p:spPr>
          <a:xfrm>
            <a:off x="8287789" y="214709"/>
            <a:ext cx="856211" cy="5811838"/>
          </a:xfrm>
        </p:spPr>
        <p:txBody>
          <a:bodyPr/>
          <a:lstStyle/>
          <a:p>
            <a:r>
              <a:rPr kumimoji="1" lang="ja-JP" altLang="en-US" dirty="0" smtClean="0"/>
              <a:t>底本コードを探す</a:t>
            </a:r>
            <a:endParaRPr kumimoji="1" lang="ja-JP" altLang="en-US" dirty="0"/>
          </a:p>
        </p:txBody>
      </p:sp>
      <p:sp>
        <p:nvSpPr>
          <p:cNvPr id="5" name="楕円 4"/>
          <p:cNvSpPr/>
          <p:nvPr/>
        </p:nvSpPr>
        <p:spPr>
          <a:xfrm>
            <a:off x="58189" y="1379913"/>
            <a:ext cx="1138844" cy="365760"/>
          </a:xfrm>
          <a:prstGeom prst="ellipse">
            <a:avLst/>
          </a:prstGeom>
          <a:noFill/>
          <a:ln>
            <a:solidFill>
              <a:srgbClr val="FF000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2557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画面の領域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456267"/>
            <a:ext cx="8239172" cy="496483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459317" y="466727"/>
            <a:ext cx="7886700" cy="752473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ユニオンカタログ詳細結果</a:t>
            </a:r>
            <a:endParaRPr kumimoji="1" lang="ja-JP" altLang="en-US" dirty="0"/>
          </a:p>
        </p:txBody>
      </p:sp>
      <p:sp>
        <p:nvSpPr>
          <p:cNvPr id="2" name="円/楕円 1"/>
          <p:cNvSpPr/>
          <p:nvPr/>
        </p:nvSpPr>
        <p:spPr>
          <a:xfrm>
            <a:off x="3078302" y="2057401"/>
            <a:ext cx="1324365" cy="397042"/>
          </a:xfrm>
          <a:prstGeom prst="ellipse">
            <a:avLst/>
          </a:prstGeom>
          <a:noFill/>
          <a:ln>
            <a:solidFill>
              <a:srgbClr val="C0000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8868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 descr="画面の領域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6246" y="157043"/>
            <a:ext cx="7404832" cy="65449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縦書きタイトル 2"/>
          <p:cNvSpPr>
            <a:spLocks noGrp="1"/>
          </p:cNvSpPr>
          <p:nvPr>
            <p:ph type="title" orient="vert"/>
          </p:nvPr>
        </p:nvSpPr>
        <p:spPr>
          <a:xfrm>
            <a:off x="91441" y="157043"/>
            <a:ext cx="1022465" cy="6584315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同一文書の「名寄せ」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21411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 descr="画面の領域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98" y="665017"/>
            <a:ext cx="8453664" cy="504044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" name="図 2" descr="画面の領域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6437" y="1995055"/>
            <a:ext cx="6818824" cy="25139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楕円 3"/>
          <p:cNvSpPr/>
          <p:nvPr/>
        </p:nvSpPr>
        <p:spPr>
          <a:xfrm>
            <a:off x="1446415" y="5079076"/>
            <a:ext cx="1870363" cy="448888"/>
          </a:xfrm>
          <a:prstGeom prst="ellipse">
            <a:avLst/>
          </a:prstGeom>
          <a:noFill/>
          <a:ln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803217" y="6098072"/>
            <a:ext cx="7886700" cy="555227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分離文書の復元情報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7101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 descr="画面の領域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285" y="109696"/>
            <a:ext cx="7057678" cy="65419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縦書きタイトル 2"/>
          <p:cNvSpPr>
            <a:spLocks noGrp="1"/>
          </p:cNvSpPr>
          <p:nvPr>
            <p:ph type="title" orient="vert"/>
          </p:nvPr>
        </p:nvSpPr>
        <p:spPr>
          <a:xfrm>
            <a:off x="8188036" y="265372"/>
            <a:ext cx="611764" cy="5811838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無年号文書の年号比定</a:t>
            </a:r>
            <a:endParaRPr kumimoji="1" lang="ja-JP" altLang="en-US" dirty="0"/>
          </a:p>
        </p:txBody>
      </p:sp>
      <p:sp>
        <p:nvSpPr>
          <p:cNvPr id="4" name="縦書きテキスト プレースホルダー 3"/>
          <p:cNvSpPr>
            <a:spLocks noGrp="1"/>
          </p:cNvSpPr>
          <p:nvPr>
            <p:ph type="body" orient="vert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角丸四角形 4"/>
          <p:cNvSpPr/>
          <p:nvPr/>
        </p:nvSpPr>
        <p:spPr>
          <a:xfrm>
            <a:off x="4247147" y="493295"/>
            <a:ext cx="1130969" cy="4644189"/>
          </a:xfrm>
          <a:prstGeom prst="roundRect">
            <a:avLst/>
          </a:prstGeom>
          <a:noFill/>
          <a:ln w="3810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0859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 descr="画面の領域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248" y="1378721"/>
            <a:ext cx="3391373" cy="241016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図 3" descr="画面の領域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2154" y="4262768"/>
            <a:ext cx="6820852" cy="23244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図 4" descr="画面の領域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" y="1283770"/>
            <a:ext cx="7855527" cy="4834171"/>
          </a:xfrm>
          <a:prstGeom prst="rect">
            <a:avLst/>
          </a:prstGeom>
        </p:spPr>
      </p:pic>
      <p:pic>
        <p:nvPicPr>
          <p:cNvPr id="6" name="図 5" descr="画面の領域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172" y="907167"/>
            <a:ext cx="8049748" cy="576342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617220" y="234152"/>
            <a:ext cx="7886700" cy="670683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図書閲覧室端末で記録部を閲覧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56049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 descr="画面の領域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378" y="897774"/>
            <a:ext cx="8568947" cy="572746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116378" y="166254"/>
            <a:ext cx="8811491" cy="673331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原蔵項目で絞り込み。</a:t>
            </a:r>
            <a:r>
              <a:rPr kumimoji="1" lang="en-US" altLang="ja-JP" dirty="0" smtClean="0"/>
              <a:t>OR</a:t>
            </a:r>
            <a:r>
              <a:rPr kumimoji="1" lang="ja-JP" altLang="en-US" dirty="0" smtClean="0"/>
              <a:t>検索の活用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85065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2533" y="365126"/>
            <a:ext cx="8142817" cy="1446741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分類項目のこつ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（付未成巻文書の底本コード）</a:t>
            </a:r>
            <a:endParaRPr kumimoji="1" lang="ja-JP" altLang="en-US" dirty="0"/>
          </a:p>
        </p:txBody>
      </p:sp>
      <p:pic>
        <p:nvPicPr>
          <p:cNvPr id="5" name="図 4" descr="画面の領域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09" y="1977398"/>
            <a:ext cx="8872151" cy="4116739"/>
          </a:xfrm>
          <a:prstGeom prst="rect">
            <a:avLst/>
          </a:prstGeom>
        </p:spPr>
      </p:pic>
      <p:sp>
        <p:nvSpPr>
          <p:cNvPr id="3" name="円/楕円 2"/>
          <p:cNvSpPr/>
          <p:nvPr/>
        </p:nvSpPr>
        <p:spPr>
          <a:xfrm>
            <a:off x="1812325" y="2883243"/>
            <a:ext cx="2298357" cy="43660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5469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79223" y="258034"/>
            <a:ext cx="7886700" cy="681621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三重県史と統合の場合</a:t>
            </a:r>
            <a:endParaRPr kumimoji="1" lang="ja-JP" altLang="en-US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 rotWithShape="1">
          <a:blip r:embed="rId2"/>
          <a:srcRect r="8112"/>
          <a:stretch/>
        </p:blipFill>
        <p:spPr>
          <a:xfrm>
            <a:off x="453917" y="1012944"/>
            <a:ext cx="8404390" cy="2192116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917" y="3278349"/>
            <a:ext cx="8735824" cy="3278970"/>
          </a:xfrm>
          <a:prstGeom prst="rect">
            <a:avLst/>
          </a:prstGeom>
        </p:spPr>
      </p:pic>
      <p:sp>
        <p:nvSpPr>
          <p:cNvPr id="5" name="円/楕円 4"/>
          <p:cNvSpPr/>
          <p:nvPr/>
        </p:nvSpPr>
        <p:spPr>
          <a:xfrm>
            <a:off x="4889827" y="5618204"/>
            <a:ext cx="1609828" cy="54369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円/楕円 5"/>
          <p:cNvSpPr/>
          <p:nvPr/>
        </p:nvSpPr>
        <p:spPr>
          <a:xfrm>
            <a:off x="2175460" y="1116225"/>
            <a:ext cx="1609828" cy="54369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601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160</TotalTime>
  <Words>69</Words>
  <Application>Microsoft Office PowerPoint</Application>
  <PresentationFormat>画面に合わせる (4:3)</PresentationFormat>
  <Paragraphs>11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6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科研の成果―東大寺文書関連データベースをさらに活用するために</vt:lpstr>
      <vt:lpstr>ユニオンカタログ詳細結果</vt:lpstr>
      <vt:lpstr>同一文書の「名寄せ」</vt:lpstr>
      <vt:lpstr>分離文書の復元情報</vt:lpstr>
      <vt:lpstr>無年号文書の年号比定</vt:lpstr>
      <vt:lpstr>図書閲覧室端末で記録部を閲覧</vt:lpstr>
      <vt:lpstr>原蔵項目で絞り込み。OR検索の活用</vt:lpstr>
      <vt:lpstr>分類項目のこつ （付未成巻文書の底本コード）</vt:lpstr>
      <vt:lpstr>三重県史と統合の場合</vt:lpstr>
      <vt:lpstr>底本コードを探す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Endo</dc:creator>
  <cp:lastModifiedBy>Administrator</cp:lastModifiedBy>
  <cp:revision>18</cp:revision>
  <dcterms:created xsi:type="dcterms:W3CDTF">2016-03-02T15:43:50Z</dcterms:created>
  <dcterms:modified xsi:type="dcterms:W3CDTF">2016-05-14T05:28:05Z</dcterms:modified>
</cp:coreProperties>
</file>